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7556500" cy="10693400"/>
  <p:notesSz cx="6858000" cy="9144000"/>
  <p:embeddedFontLst>
    <p:embeddedFont>
      <p:font typeface="M+ Regular" panose="020B0503020203020204" pitchFamily="34" charset="-128"/>
      <p:regular r:id="rId3"/>
    </p:embeddedFont>
    <p:embeddedFont>
      <p:font typeface="せのびゴシック Regular" panose="02000600000000000000" pitchFamily="2" charset="-128"/>
      <p:regular r:id="rId4"/>
    </p:embeddedFont>
    <p:embeddedFont>
      <p:font typeface="せのびゴシック Regular Bold" panose="02000600000000000000" pitchFamily="2" charset="-128"/>
      <p:regular r:id="rId5"/>
    </p:embeddedFont>
    <p:embeddedFont>
      <p:font typeface="Calibri" panose="020F0502020204030204" pitchFamily="34" charset="0"/>
      <p:regular r:id="rId6"/>
      <p:bold r:id="rId7"/>
      <p:italic r:id="rId8"/>
      <p:boldItalic r:id="rId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48" autoAdjust="0"/>
  </p:normalViewPr>
  <p:slideViewPr>
    <p:cSldViewPr>
      <p:cViewPr varScale="1">
        <p:scale>
          <a:sx n="75" d="100"/>
          <a:sy n="75" d="100"/>
        </p:scale>
        <p:origin x="3056" y="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ableStyles" Target="tableStyle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viewProps" Target="viewProps.xml"/><Relationship Id="rId5" Type="http://schemas.openxmlformats.org/officeDocument/2006/relationships/font" Target="fonts/font3.fntdata"/><Relationship Id="rId10" Type="http://schemas.openxmlformats.org/officeDocument/2006/relationships/presProps" Target="presProps.xml"/><Relationship Id="rId4" Type="http://schemas.openxmlformats.org/officeDocument/2006/relationships/font" Target="fonts/font2.fntdata"/><Relationship Id="rId9"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7/16/21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sp>
        <p:nvSpPr>
          <p:cNvPr id="2" name="TextBox 2"/>
          <p:cNvSpPr txBox="1"/>
          <p:nvPr/>
        </p:nvSpPr>
        <p:spPr>
          <a:xfrm>
            <a:off x="1595030" y="616579"/>
            <a:ext cx="5733827" cy="1400384"/>
          </a:xfrm>
          <a:prstGeom prst="rect">
            <a:avLst/>
          </a:prstGeom>
        </p:spPr>
        <p:txBody>
          <a:bodyPr lIns="0" tIns="0" rIns="0" bIns="0" rtlCol="0" anchor="t">
            <a:spAutoFit/>
          </a:bodyPr>
          <a:lstStyle/>
          <a:p>
            <a:pPr>
              <a:lnSpc>
                <a:spcPts val="4979"/>
              </a:lnSpc>
            </a:pPr>
            <a:r>
              <a:rPr lang="en-US" sz="5594">
                <a:solidFill>
                  <a:srgbClr val="291B25"/>
                </a:solidFill>
                <a:ea typeface="せのびゴシック Regular"/>
              </a:rPr>
              <a:t>訪問看護の</a:t>
            </a:r>
          </a:p>
          <a:p>
            <a:pPr>
              <a:lnSpc>
                <a:spcPts val="5594"/>
              </a:lnSpc>
            </a:pPr>
            <a:r>
              <a:rPr lang="en-US" sz="5594">
                <a:solidFill>
                  <a:srgbClr val="ED5B2D"/>
                </a:solidFill>
                <a:ea typeface="せのびゴシック Regular Bold"/>
              </a:rPr>
              <a:t>緊急連絡</a:t>
            </a:r>
            <a:r>
              <a:rPr lang="en-US" sz="5594">
                <a:solidFill>
                  <a:srgbClr val="291B25"/>
                </a:solidFill>
                <a:ea typeface="せのびゴシック Regular Bold"/>
              </a:rPr>
              <a:t>はこちら</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83" b="283"/>
          <a:stretch>
            <a:fillRect/>
          </a:stretch>
        </p:blipFill>
        <p:spPr>
          <a:xfrm>
            <a:off x="510683" y="492754"/>
            <a:ext cx="919740" cy="133120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30431" y="2242212"/>
            <a:ext cx="8142771" cy="6679433"/>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98049" y="2788460"/>
            <a:ext cx="6305854" cy="1247850"/>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92800" y="5678360"/>
            <a:ext cx="6324786" cy="1247850"/>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98050" y="7131860"/>
            <a:ext cx="6344589" cy="1247850"/>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98050" y="4236260"/>
            <a:ext cx="6344251" cy="1247850"/>
          </a:xfrm>
          <a:prstGeom prst="rect">
            <a:avLst/>
          </a:prstGeom>
        </p:spPr>
      </p:pic>
      <p:sp>
        <p:nvSpPr>
          <p:cNvPr id="9" name="TextBox 9"/>
          <p:cNvSpPr txBox="1"/>
          <p:nvPr/>
        </p:nvSpPr>
        <p:spPr>
          <a:xfrm>
            <a:off x="1758579" y="2962898"/>
            <a:ext cx="4691062" cy="541276"/>
          </a:xfrm>
          <a:prstGeom prst="rect">
            <a:avLst/>
          </a:prstGeom>
        </p:spPr>
        <p:txBody>
          <a:bodyPr lIns="0" tIns="0" rIns="0" bIns="0" rtlCol="0" anchor="t">
            <a:spAutoFit/>
          </a:bodyPr>
          <a:lstStyle/>
          <a:p>
            <a:pPr>
              <a:lnSpc>
                <a:spcPts val="3623"/>
              </a:lnSpc>
            </a:pPr>
            <a:r>
              <a:rPr lang="en-US" sz="4071" dirty="0" err="1">
                <a:solidFill>
                  <a:srgbClr val="291B25"/>
                </a:solidFill>
                <a:ea typeface="せのびゴシック Regular Bold"/>
              </a:rPr>
              <a:t>体調がいつもと違う</a:t>
            </a:r>
            <a:endParaRPr lang="en-US" sz="4071" dirty="0">
              <a:solidFill>
                <a:srgbClr val="291B25"/>
              </a:solidFill>
              <a:ea typeface="せのびゴシック Regular Bold"/>
            </a:endParaRPr>
          </a:p>
        </p:txBody>
      </p:sp>
      <p:sp>
        <p:nvSpPr>
          <p:cNvPr id="10" name="TextBox 10"/>
          <p:cNvSpPr txBox="1"/>
          <p:nvPr/>
        </p:nvSpPr>
        <p:spPr>
          <a:xfrm>
            <a:off x="1794034" y="3466895"/>
            <a:ext cx="4681538" cy="474810"/>
          </a:xfrm>
          <a:prstGeom prst="rect">
            <a:avLst/>
          </a:prstGeom>
        </p:spPr>
        <p:txBody>
          <a:bodyPr lIns="0" tIns="0" rIns="0" bIns="0" rtlCol="0" anchor="t">
            <a:spAutoFit/>
          </a:bodyPr>
          <a:lstStyle/>
          <a:p>
            <a:pPr>
              <a:lnSpc>
                <a:spcPts val="1853"/>
              </a:lnSpc>
            </a:pPr>
            <a:r>
              <a:rPr lang="en-US" sz="1544" dirty="0" err="1">
                <a:solidFill>
                  <a:srgbClr val="291B25"/>
                </a:solidFill>
                <a:ea typeface="Noto Sans"/>
              </a:rPr>
              <a:t>普段の体調と異なる時や症状が出ている時には</a:t>
            </a:r>
            <a:r>
              <a:rPr lang="en-US" sz="1544" dirty="0">
                <a:solidFill>
                  <a:srgbClr val="291B25"/>
                </a:solidFill>
                <a:ea typeface="Noto Sans"/>
              </a:rPr>
              <a:t>、</a:t>
            </a:r>
          </a:p>
          <a:p>
            <a:pPr>
              <a:lnSpc>
                <a:spcPts val="1853"/>
              </a:lnSpc>
            </a:pPr>
            <a:r>
              <a:rPr lang="en-US" sz="1544" dirty="0" err="1">
                <a:solidFill>
                  <a:srgbClr val="291B25"/>
                </a:solidFill>
                <a:ea typeface="Noto Sans"/>
              </a:rPr>
              <a:t>我慢せずに訪問看護へご相談ください</a:t>
            </a:r>
            <a:r>
              <a:rPr lang="en-US" sz="1544" dirty="0">
                <a:solidFill>
                  <a:srgbClr val="291B25"/>
                </a:solidFill>
                <a:ea typeface="Noto Sans"/>
              </a:rPr>
              <a:t>。</a:t>
            </a:r>
          </a:p>
        </p:txBody>
      </p:sp>
      <p:sp>
        <p:nvSpPr>
          <p:cNvPr id="11" name="TextBox 11"/>
          <p:cNvSpPr txBox="1"/>
          <p:nvPr/>
        </p:nvSpPr>
        <p:spPr>
          <a:xfrm>
            <a:off x="1758579" y="5814464"/>
            <a:ext cx="4998299" cy="554738"/>
          </a:xfrm>
          <a:prstGeom prst="rect">
            <a:avLst/>
          </a:prstGeom>
        </p:spPr>
        <p:txBody>
          <a:bodyPr lIns="0" tIns="0" rIns="0" bIns="0" rtlCol="0" anchor="t">
            <a:spAutoFit/>
          </a:bodyPr>
          <a:lstStyle/>
          <a:p>
            <a:pPr>
              <a:lnSpc>
                <a:spcPts val="3712"/>
              </a:lnSpc>
            </a:pPr>
            <a:r>
              <a:rPr lang="en-US" sz="4171" dirty="0" err="1">
                <a:solidFill>
                  <a:srgbClr val="291B25"/>
                </a:solidFill>
                <a:ea typeface="せのびゴシック Regular Bold"/>
              </a:rPr>
              <a:t>医療機器のトラブル</a:t>
            </a:r>
            <a:endParaRPr lang="en-US" sz="4171" dirty="0">
              <a:solidFill>
                <a:srgbClr val="291B25"/>
              </a:solidFill>
              <a:ea typeface="せのびゴシック Regular Bold"/>
            </a:endParaRPr>
          </a:p>
        </p:txBody>
      </p:sp>
      <p:sp>
        <p:nvSpPr>
          <p:cNvPr id="12" name="TextBox 12"/>
          <p:cNvSpPr txBox="1"/>
          <p:nvPr/>
        </p:nvSpPr>
        <p:spPr>
          <a:xfrm>
            <a:off x="1794034" y="6367702"/>
            <a:ext cx="4670190" cy="474810"/>
          </a:xfrm>
          <a:prstGeom prst="rect">
            <a:avLst/>
          </a:prstGeom>
        </p:spPr>
        <p:txBody>
          <a:bodyPr lIns="0" tIns="0" rIns="0" bIns="0" rtlCol="0" anchor="t">
            <a:spAutoFit/>
          </a:bodyPr>
          <a:lstStyle/>
          <a:p>
            <a:pPr>
              <a:lnSpc>
                <a:spcPts val="1853"/>
              </a:lnSpc>
            </a:pPr>
            <a:r>
              <a:rPr lang="en-US" sz="1544" dirty="0" err="1">
                <a:solidFill>
                  <a:srgbClr val="291B25"/>
                </a:solidFill>
                <a:ea typeface="Noto Sans"/>
              </a:rPr>
              <a:t>医療機器やお身体の中に入れている管のトラブルはすぐにご連絡をください</a:t>
            </a:r>
            <a:r>
              <a:rPr lang="en-US" sz="1544" dirty="0">
                <a:solidFill>
                  <a:srgbClr val="291B25"/>
                </a:solidFill>
                <a:ea typeface="Noto Sans"/>
              </a:rPr>
              <a:t>。</a:t>
            </a:r>
          </a:p>
        </p:txBody>
      </p:sp>
      <p:sp>
        <p:nvSpPr>
          <p:cNvPr id="13" name="TextBox 13"/>
          <p:cNvSpPr txBox="1"/>
          <p:nvPr/>
        </p:nvSpPr>
        <p:spPr>
          <a:xfrm>
            <a:off x="1758578" y="7258814"/>
            <a:ext cx="5145325" cy="545213"/>
          </a:xfrm>
          <a:prstGeom prst="rect">
            <a:avLst/>
          </a:prstGeom>
        </p:spPr>
        <p:txBody>
          <a:bodyPr lIns="0" tIns="0" rIns="0" bIns="0" rtlCol="0" anchor="t">
            <a:spAutoFit/>
          </a:bodyPr>
          <a:lstStyle/>
          <a:p>
            <a:pPr>
              <a:lnSpc>
                <a:spcPts val="3712"/>
              </a:lnSpc>
            </a:pPr>
            <a:r>
              <a:rPr lang="en-US" sz="4171" dirty="0" err="1">
                <a:solidFill>
                  <a:srgbClr val="291B25"/>
                </a:solidFill>
                <a:ea typeface="せのびゴシック Regular"/>
              </a:rPr>
              <a:t>怪我をしてしまった</a:t>
            </a:r>
            <a:endParaRPr lang="en-US" sz="4171" dirty="0">
              <a:solidFill>
                <a:srgbClr val="291B25"/>
              </a:solidFill>
              <a:ea typeface="せのびゴシック Regular"/>
            </a:endParaRPr>
          </a:p>
        </p:txBody>
      </p:sp>
      <p:sp>
        <p:nvSpPr>
          <p:cNvPr id="14" name="TextBox 14"/>
          <p:cNvSpPr txBox="1"/>
          <p:nvPr/>
        </p:nvSpPr>
        <p:spPr>
          <a:xfrm>
            <a:off x="1794034" y="7800749"/>
            <a:ext cx="4700588" cy="466725"/>
          </a:xfrm>
          <a:prstGeom prst="rect">
            <a:avLst/>
          </a:prstGeom>
        </p:spPr>
        <p:txBody>
          <a:bodyPr lIns="0" tIns="0" rIns="0" bIns="0" rtlCol="0" anchor="t">
            <a:spAutoFit/>
          </a:bodyPr>
          <a:lstStyle/>
          <a:p>
            <a:pPr>
              <a:lnSpc>
                <a:spcPts val="1853"/>
              </a:lnSpc>
            </a:pPr>
            <a:r>
              <a:rPr lang="en-US" sz="1544" dirty="0" err="1">
                <a:solidFill>
                  <a:srgbClr val="291B25"/>
                </a:solidFill>
                <a:ea typeface="Noto Sans"/>
              </a:rPr>
              <a:t>転んでしまった、怪我をしてしまったという時には看護師にご相談ください</a:t>
            </a:r>
            <a:r>
              <a:rPr lang="en-US" sz="1544" dirty="0">
                <a:solidFill>
                  <a:srgbClr val="291B25"/>
                </a:solidFill>
                <a:ea typeface="Noto Sans"/>
              </a:rPr>
              <a:t>。</a:t>
            </a:r>
          </a:p>
        </p:txBody>
      </p:sp>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93750" y="2794000"/>
            <a:ext cx="678415" cy="1244600"/>
          </a:xfrm>
          <a:prstGeom prst="rect">
            <a:avLst/>
          </a:prstGeom>
        </p:spPr>
      </p:pic>
      <p:sp>
        <p:nvSpPr>
          <p:cNvPr id="16" name="TextBox 16"/>
          <p:cNvSpPr txBox="1"/>
          <p:nvPr/>
        </p:nvSpPr>
        <p:spPr>
          <a:xfrm>
            <a:off x="839873" y="3156580"/>
            <a:ext cx="590550" cy="611021"/>
          </a:xfrm>
          <a:prstGeom prst="rect">
            <a:avLst/>
          </a:prstGeom>
        </p:spPr>
        <p:txBody>
          <a:bodyPr lIns="0" tIns="0" rIns="0" bIns="0" rtlCol="0" anchor="t">
            <a:spAutoFit/>
          </a:bodyPr>
          <a:lstStyle/>
          <a:p>
            <a:pPr algn="ctr">
              <a:lnSpc>
                <a:spcPts val="4123"/>
              </a:lnSpc>
            </a:pPr>
            <a:r>
              <a:rPr lang="en-US" sz="4632">
                <a:solidFill>
                  <a:srgbClr val="F6F6E9"/>
                </a:solidFill>
                <a:latin typeface="せのびゴシック Regular Bold"/>
              </a:rPr>
              <a:t>1</a:t>
            </a:r>
          </a:p>
        </p:txBody>
      </p:sp>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92162" y="5678488"/>
            <a:ext cx="678415" cy="1249363"/>
          </a:xfrm>
          <a:prstGeom prst="rect">
            <a:avLst/>
          </a:prstGeom>
        </p:spPr>
      </p:pic>
      <p:sp>
        <p:nvSpPr>
          <p:cNvPr id="18" name="TextBox 18"/>
          <p:cNvSpPr txBox="1"/>
          <p:nvPr/>
        </p:nvSpPr>
        <p:spPr>
          <a:xfrm>
            <a:off x="833657" y="6040658"/>
            <a:ext cx="590550" cy="606258"/>
          </a:xfrm>
          <a:prstGeom prst="rect">
            <a:avLst/>
          </a:prstGeom>
        </p:spPr>
        <p:txBody>
          <a:bodyPr lIns="0" tIns="0" rIns="0" bIns="0" rtlCol="0" anchor="t">
            <a:spAutoFit/>
          </a:bodyPr>
          <a:lstStyle/>
          <a:p>
            <a:pPr algn="ctr">
              <a:lnSpc>
                <a:spcPts val="4123"/>
              </a:lnSpc>
            </a:pPr>
            <a:r>
              <a:rPr lang="en-US" sz="4632">
                <a:solidFill>
                  <a:srgbClr val="F6F6E9"/>
                </a:solidFill>
                <a:latin typeface="せのびゴシック Regular"/>
              </a:rPr>
              <a:t>3</a:t>
            </a:r>
          </a:p>
        </p:txBody>
      </p:sp>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80128" y="7135691"/>
            <a:ext cx="678415" cy="1247850"/>
          </a:xfrm>
          <a:prstGeom prst="rect">
            <a:avLst/>
          </a:prstGeom>
        </p:spPr>
      </p:pic>
      <p:sp>
        <p:nvSpPr>
          <p:cNvPr id="20" name="TextBox 20"/>
          <p:cNvSpPr txBox="1"/>
          <p:nvPr/>
        </p:nvSpPr>
        <p:spPr>
          <a:xfrm>
            <a:off x="821474" y="7497620"/>
            <a:ext cx="590550" cy="606258"/>
          </a:xfrm>
          <a:prstGeom prst="rect">
            <a:avLst/>
          </a:prstGeom>
        </p:spPr>
        <p:txBody>
          <a:bodyPr lIns="0" tIns="0" rIns="0" bIns="0" rtlCol="0" anchor="t">
            <a:spAutoFit/>
          </a:bodyPr>
          <a:lstStyle/>
          <a:p>
            <a:pPr algn="ctr">
              <a:lnSpc>
                <a:spcPts val="4123"/>
              </a:lnSpc>
            </a:pPr>
            <a:r>
              <a:rPr lang="en-US" sz="4632">
                <a:solidFill>
                  <a:srgbClr val="F6F6E9"/>
                </a:solidFill>
                <a:latin typeface="せのびゴシック Regular"/>
              </a:rPr>
              <a:t>4</a:t>
            </a:r>
          </a:p>
        </p:txBody>
      </p:sp>
      <p:sp>
        <p:nvSpPr>
          <p:cNvPr id="21" name="TextBox 21"/>
          <p:cNvSpPr txBox="1"/>
          <p:nvPr/>
        </p:nvSpPr>
        <p:spPr>
          <a:xfrm>
            <a:off x="0" y="9533028"/>
            <a:ext cx="7556984" cy="645819"/>
          </a:xfrm>
          <a:prstGeom prst="rect">
            <a:avLst/>
          </a:prstGeom>
        </p:spPr>
        <p:txBody>
          <a:bodyPr lIns="0" tIns="0" rIns="0" bIns="0" rtlCol="0" anchor="t">
            <a:spAutoFit/>
          </a:bodyPr>
          <a:lstStyle/>
          <a:p>
            <a:pPr algn="ctr">
              <a:lnSpc>
                <a:spcPts val="4479"/>
              </a:lnSpc>
            </a:pPr>
            <a:r>
              <a:rPr lang="en-US" sz="5032" dirty="0">
                <a:solidFill>
                  <a:srgbClr val="291B25"/>
                </a:solidFill>
                <a:latin typeface="せのびゴシック Regular Bold"/>
              </a:rPr>
              <a:t>090−XXXX−XXXX</a:t>
            </a:r>
          </a:p>
        </p:txBody>
      </p:sp>
      <p:sp>
        <p:nvSpPr>
          <p:cNvPr id="22" name="TextBox 22"/>
          <p:cNvSpPr txBox="1"/>
          <p:nvPr/>
        </p:nvSpPr>
        <p:spPr>
          <a:xfrm>
            <a:off x="3016" y="10254372"/>
            <a:ext cx="7556984" cy="284446"/>
          </a:xfrm>
          <a:prstGeom prst="rect">
            <a:avLst/>
          </a:prstGeom>
        </p:spPr>
        <p:txBody>
          <a:bodyPr lIns="0" tIns="0" rIns="0" bIns="0" rtlCol="0" anchor="t">
            <a:spAutoFit/>
          </a:bodyPr>
          <a:lstStyle/>
          <a:p>
            <a:pPr algn="ctr">
              <a:lnSpc>
                <a:spcPts val="1908"/>
              </a:lnSpc>
            </a:pPr>
            <a:r>
              <a:rPr lang="en-US" sz="2144" spc="536">
                <a:solidFill>
                  <a:srgbClr val="291B25"/>
                </a:solidFill>
                <a:ea typeface="M+ Regular"/>
              </a:rPr>
              <a:t>訪問看護ステーション　◯◯◯◯</a:t>
            </a:r>
          </a:p>
        </p:txBody>
      </p:sp>
      <p:sp>
        <p:nvSpPr>
          <p:cNvPr id="23" name="TextBox 23"/>
          <p:cNvSpPr txBox="1"/>
          <p:nvPr/>
        </p:nvSpPr>
        <p:spPr>
          <a:xfrm>
            <a:off x="1794034" y="4376185"/>
            <a:ext cx="4681538" cy="545213"/>
          </a:xfrm>
          <a:prstGeom prst="rect">
            <a:avLst/>
          </a:prstGeom>
        </p:spPr>
        <p:txBody>
          <a:bodyPr lIns="0" tIns="0" rIns="0" bIns="0" rtlCol="0" anchor="t">
            <a:spAutoFit/>
          </a:bodyPr>
          <a:lstStyle/>
          <a:p>
            <a:pPr>
              <a:lnSpc>
                <a:spcPts val="3712"/>
              </a:lnSpc>
            </a:pPr>
            <a:r>
              <a:rPr lang="en-US" sz="4171">
                <a:solidFill>
                  <a:srgbClr val="291B25"/>
                </a:solidFill>
                <a:ea typeface="せのびゴシック Regular"/>
              </a:rPr>
              <a:t>心配なことがある</a:t>
            </a:r>
          </a:p>
        </p:txBody>
      </p:sp>
      <p:sp>
        <p:nvSpPr>
          <p:cNvPr id="24" name="TextBox 24"/>
          <p:cNvSpPr txBox="1"/>
          <p:nvPr/>
        </p:nvSpPr>
        <p:spPr>
          <a:xfrm>
            <a:off x="1758579" y="4921398"/>
            <a:ext cx="4691062" cy="474810"/>
          </a:xfrm>
          <a:prstGeom prst="rect">
            <a:avLst/>
          </a:prstGeom>
        </p:spPr>
        <p:txBody>
          <a:bodyPr lIns="0" tIns="0" rIns="0" bIns="0" rtlCol="0" anchor="t">
            <a:spAutoFit/>
          </a:bodyPr>
          <a:lstStyle/>
          <a:p>
            <a:pPr>
              <a:lnSpc>
                <a:spcPts val="1853"/>
              </a:lnSpc>
            </a:pPr>
            <a:r>
              <a:rPr lang="en-US" sz="1544" dirty="0" err="1">
                <a:solidFill>
                  <a:srgbClr val="291B25"/>
                </a:solidFill>
                <a:ea typeface="Noto Sans"/>
              </a:rPr>
              <a:t>自身の体調や症状について、心配なことや不安な</a:t>
            </a:r>
            <a:endParaRPr lang="en-US" sz="1544" dirty="0">
              <a:solidFill>
                <a:srgbClr val="291B25"/>
              </a:solidFill>
              <a:ea typeface="Noto Sans"/>
            </a:endParaRPr>
          </a:p>
          <a:p>
            <a:pPr>
              <a:lnSpc>
                <a:spcPts val="1853"/>
              </a:lnSpc>
            </a:pPr>
            <a:r>
              <a:rPr lang="en-US" sz="1544" dirty="0" err="1">
                <a:solidFill>
                  <a:srgbClr val="291B25"/>
                </a:solidFill>
                <a:ea typeface="Noto Sans"/>
              </a:rPr>
              <a:t>ことがある場合には、訪問看護へご連絡ください</a:t>
            </a:r>
            <a:r>
              <a:rPr lang="en-US" sz="1544" dirty="0">
                <a:solidFill>
                  <a:srgbClr val="291B25"/>
                </a:solidFill>
                <a:ea typeface="Noto Sans"/>
              </a:rPr>
              <a:t>。</a:t>
            </a:r>
          </a:p>
        </p:txBody>
      </p:sp>
      <p:pic>
        <p:nvPicPr>
          <p:cNvPr id="25" name="Picture 2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93750" y="4240212"/>
            <a:ext cx="678415" cy="1246188"/>
          </a:xfrm>
          <a:prstGeom prst="rect">
            <a:avLst/>
          </a:prstGeom>
        </p:spPr>
      </p:pic>
      <p:sp>
        <p:nvSpPr>
          <p:cNvPr id="26" name="TextBox 26"/>
          <p:cNvSpPr txBox="1"/>
          <p:nvPr/>
        </p:nvSpPr>
        <p:spPr>
          <a:xfrm>
            <a:off x="835403" y="4602383"/>
            <a:ext cx="590550" cy="606258"/>
          </a:xfrm>
          <a:prstGeom prst="rect">
            <a:avLst/>
          </a:prstGeom>
        </p:spPr>
        <p:txBody>
          <a:bodyPr lIns="0" tIns="0" rIns="0" bIns="0" rtlCol="0" anchor="t">
            <a:spAutoFit/>
          </a:bodyPr>
          <a:lstStyle/>
          <a:p>
            <a:pPr algn="ctr">
              <a:lnSpc>
                <a:spcPts val="4123"/>
              </a:lnSpc>
            </a:pPr>
            <a:r>
              <a:rPr lang="en-US" sz="4632">
                <a:solidFill>
                  <a:srgbClr val="F6F6E9"/>
                </a:solidFill>
                <a:latin typeface="せのびゴシック Regular"/>
              </a:rPr>
              <a:t>2</a:t>
            </a:r>
          </a:p>
        </p:txBody>
      </p:sp>
      <p:sp>
        <p:nvSpPr>
          <p:cNvPr id="27" name="TextBox 27"/>
          <p:cNvSpPr txBox="1"/>
          <p:nvPr/>
        </p:nvSpPr>
        <p:spPr>
          <a:xfrm>
            <a:off x="3016" y="9215054"/>
            <a:ext cx="7556984" cy="203674"/>
          </a:xfrm>
          <a:prstGeom prst="rect">
            <a:avLst/>
          </a:prstGeom>
        </p:spPr>
        <p:txBody>
          <a:bodyPr lIns="0" tIns="0" rIns="0" bIns="0" rtlCol="0" anchor="t">
            <a:spAutoFit/>
          </a:bodyPr>
          <a:lstStyle/>
          <a:p>
            <a:pPr algn="ctr">
              <a:lnSpc>
                <a:spcPts val="1374"/>
              </a:lnSpc>
            </a:pPr>
            <a:r>
              <a:rPr lang="en-US" sz="1544" spc="386">
                <a:solidFill>
                  <a:srgbClr val="291B25"/>
                </a:solidFill>
                <a:latin typeface="M+ Regular"/>
              </a:rPr>
              <a:t>24時間　365日　いつでもつながります</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41</Words>
  <Application>Microsoft Macintosh PowerPoint</Application>
  <PresentationFormat>ユーザー設定</PresentationFormat>
  <Paragraphs>19</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Calibri</vt:lpstr>
      <vt:lpstr>Arial</vt:lpstr>
      <vt:lpstr>M+ Regular</vt:lpstr>
      <vt:lpstr>せのびゴシック Regular Bold</vt:lpstr>
      <vt:lpstr>せのびゴシック Regular</vt:lpstr>
      <vt:lpstr>Office Theme</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訪問看護への 緊急連絡</dc:title>
  <cp:lastModifiedBy>石澤 明日香</cp:lastModifiedBy>
  <cp:revision>2</cp:revision>
  <cp:lastPrinted>2021-07-15T17:06:18Z</cp:lastPrinted>
  <dcterms:created xsi:type="dcterms:W3CDTF">2006-08-16T00:00:00Z</dcterms:created>
  <dcterms:modified xsi:type="dcterms:W3CDTF">2021-07-15T17:06:42Z</dcterms:modified>
  <dc:identifier>DAEkL3yCfgw</dc:identifier>
</cp:coreProperties>
</file>